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 people in Shanzhou use black paper-cuttings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2250788"/>
            <a:ext cx="112332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They/People in Shanzhou use black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paper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cuttings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to wish for rain./To wish for rain.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919746"/>
            <a:ext cx="1127896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 make black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paper-cuttings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wish for rain.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可知，在陕州，人们使用黑色剪纸来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祈求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降雨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03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Li Jie think of paper-cutting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1484784"/>
            <a:ext cx="112332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Li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Jie  thinks  it / paper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cutting 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really  wonderful.</a:t>
            </a:r>
          </a:p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/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Wonderful.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140968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really wonderful to change paper into different kinds of pictures. We enjoy it a lot.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可知，李杰认为剪纸非常棒，并且非常享受这个过程。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596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988840"/>
            <a:ext cx="11567000" cy="166481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6832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文介绍了中国古老的民间艺术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剪纸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培养了学生的文化意识。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素养考向.eps" descr="id:214748737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67" y="2060848"/>
            <a:ext cx="3061288" cy="5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18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310585"/>
            <a:ext cx="4896544" cy="589310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132856"/>
            <a:ext cx="1148584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5911" y="836712"/>
            <a:ext cx="11540791" cy="1364542"/>
          </a:xfrm>
          <a:prstGeom prst="rect">
            <a:avLst/>
          </a:prstGeom>
        </p:spPr>
      </p:pic>
      <p:sp>
        <p:nvSpPr>
          <p:cNvPr id="10" name="内容占位符 1"/>
          <p:cNvSpPr>
            <a:spLocks noGrp="1"/>
          </p:cNvSpPr>
          <p:nvPr>
            <p:ph idx="1"/>
          </p:nvPr>
        </p:nvSpPr>
        <p:spPr>
          <a:xfrm>
            <a:off x="360854" y="3081734"/>
            <a:ext cx="11485848" cy="8237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文主要介绍了中国的剪纸艺术。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244334"/>
            <a:ext cx="2664296" cy="651057"/>
          </a:xfrm>
          <a:prstGeom prst="rect">
            <a:avLst/>
          </a:prstGeom>
        </p:spPr>
      </p:pic>
      <p:sp>
        <p:nvSpPr>
          <p:cNvPr id="14" name="内容占位符 1"/>
          <p:cNvSpPr txBox="1">
            <a:spLocks/>
          </p:cNvSpPr>
          <p:nvPr/>
        </p:nvSpPr>
        <p:spPr bwMode="auto">
          <a:xfrm>
            <a:off x="5087094" y="3945830"/>
            <a:ext cx="675960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广东茂名高州一中调研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9733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paper-cutting is a kind of folk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long history of over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learn something about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821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Wonderful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meanings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 has some wonderful meanings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Some paper-cuttings mean happiness and good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Spring Festival, people paste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贴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doors or windows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a wedding, people paste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everywhere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5423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indent="91821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China, people always love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our culture, red is hope and life, so red is our favourite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can see red everywhere in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walls and lanterns of old palaces are 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Weddings are always full of red things, too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26951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indent="91821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cutting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Shanzhou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of the paper-cuttings are red, but paper-cuttings in Shanzhou, Henan Province are black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Shanzhou is a dry place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make black paper-cuttings and wish for rain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004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Now, paper-cutting gets into many schools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can learn how to make paper-cutting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 Jie, a middle school student, says,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really wonderful to change paper into different kinds of pictures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enjoy it a lot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4119082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history of Chinese paper-cutting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 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1490410"/>
            <a:ext cx="112332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500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years./It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500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years./The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history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of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Chinese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paper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cutting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is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over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500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years.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181082"/>
            <a:ext cx="1127896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paper-cutting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a kind of folk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It has a long history of over 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years.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可知，中国剪纸的历史大约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多年。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98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do Chinese people usually paste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Spring Festival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2302750"/>
            <a:ext cx="112332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On doors or windows./They usually paste it on doors or windows.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3973170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Spring Festival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paste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贴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‘Fu’ on doors or windows.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可知，在春节期间，人们通常会在门或窗上贴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福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字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97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people always love red in China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u="sng" smtClean="0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406574" y="1475259"/>
            <a:ext cx="11233248" cy="823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in Chinese culture red is hope and life.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389224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our culture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red is hope and life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red is our favourite.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可知，在中国，人们喜欢红色是因为红色象征着希望和生命。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549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507</Words>
  <Application>Microsoft Office PowerPoint</Application>
  <PresentationFormat>自定义</PresentationFormat>
  <Paragraphs>36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2025-09-13T05:37:51Z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